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BF047-90B8-40EF-8D52-5DA21B1CFF6B}" v="97" dt="2024-05-17T18:58:15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6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Naghshi" userId="63d779da155bb4b2" providerId="LiveId" clId="{20ABF047-90B8-40EF-8D52-5DA21B1CFF6B}"/>
    <pc:docChg chg="undo custSel addSld delSld modSld">
      <pc:chgData name="Roman Naghshi" userId="63d779da155bb4b2" providerId="LiveId" clId="{20ABF047-90B8-40EF-8D52-5DA21B1CFF6B}" dt="2024-05-17T18:58:15.063" v="145"/>
      <pc:docMkLst>
        <pc:docMk/>
      </pc:docMkLst>
      <pc:sldChg chg="modSp new del mod">
        <pc:chgData name="Roman Naghshi" userId="63d779da155bb4b2" providerId="LiveId" clId="{20ABF047-90B8-40EF-8D52-5DA21B1CFF6B}" dt="2024-05-17T18:08:30.593" v="5" actId="2696"/>
        <pc:sldMkLst>
          <pc:docMk/>
          <pc:sldMk cId="157118057" sldId="256"/>
        </pc:sldMkLst>
        <pc:spChg chg="mod">
          <ac:chgData name="Roman Naghshi" userId="63d779da155bb4b2" providerId="LiveId" clId="{20ABF047-90B8-40EF-8D52-5DA21B1CFF6B}" dt="2024-05-17T18:08:25.664" v="3"/>
          <ac:spMkLst>
            <pc:docMk/>
            <pc:sldMk cId="157118057" sldId="256"/>
            <ac:spMk id="2" creationId="{AAC267B1-F55A-1854-6045-FE866B1D7727}"/>
          </ac:spMkLst>
        </pc:spChg>
      </pc:sldChg>
      <pc:sldChg chg="add del">
        <pc:chgData name="Roman Naghshi" userId="63d779da155bb4b2" providerId="LiveId" clId="{20ABF047-90B8-40EF-8D52-5DA21B1CFF6B}" dt="2024-05-17T18:08:38.586" v="9"/>
        <pc:sldMkLst>
          <pc:docMk/>
          <pc:sldMk cId="1936936109" sldId="256"/>
        </pc:sldMkLst>
      </pc:sldChg>
      <pc:sldChg chg="addSp delSp modSp new del mod setBg">
        <pc:chgData name="Roman Naghshi" userId="63d779da155bb4b2" providerId="LiveId" clId="{20ABF047-90B8-40EF-8D52-5DA21B1CFF6B}" dt="2024-05-17T18:57:56.588" v="142" actId="2696"/>
        <pc:sldMkLst>
          <pc:docMk/>
          <pc:sldMk cId="3227304803" sldId="257"/>
        </pc:sldMkLst>
        <pc:spChg chg="mod">
          <ac:chgData name="Roman Naghshi" userId="63d779da155bb4b2" providerId="LiveId" clId="{20ABF047-90B8-40EF-8D52-5DA21B1CFF6B}" dt="2024-05-17T18:27:17.172" v="141" actId="26606"/>
          <ac:spMkLst>
            <pc:docMk/>
            <pc:sldMk cId="3227304803" sldId="257"/>
            <ac:spMk id="2" creationId="{904390F3-5EF5-C3CD-6745-DF6A2B531BBE}"/>
          </ac:spMkLst>
        </pc:spChg>
        <pc:spChg chg="add del mod">
          <ac:chgData name="Roman Naghshi" userId="63d779da155bb4b2" providerId="LiveId" clId="{20ABF047-90B8-40EF-8D52-5DA21B1CFF6B}" dt="2024-05-17T18:09:07.216" v="35" actId="26606"/>
          <ac:spMkLst>
            <pc:docMk/>
            <pc:sldMk cId="3227304803" sldId="257"/>
            <ac:spMk id="3" creationId="{187EB265-3FA9-4B31-2C5D-302CCC0C4020}"/>
          </ac:spMkLst>
        </pc:spChg>
        <pc:spChg chg="add del">
          <ac:chgData name="Roman Naghshi" userId="63d779da155bb4b2" providerId="LiveId" clId="{20ABF047-90B8-40EF-8D52-5DA21B1CFF6B}" dt="2024-05-17T18:27:10.010" v="139" actId="26606"/>
          <ac:spMkLst>
            <pc:docMk/>
            <pc:sldMk cId="3227304803" sldId="257"/>
            <ac:spMk id="10" creationId="{44AD29B6-BF3B-4407-9E75-52DF8E3B29F1}"/>
          </ac:spMkLst>
        </pc:spChg>
        <pc:spChg chg="add del">
          <ac:chgData name="Roman Naghshi" userId="63d779da155bb4b2" providerId="LiveId" clId="{20ABF047-90B8-40EF-8D52-5DA21B1CFF6B}" dt="2024-05-17T18:27:10.010" v="139" actId="26606"/>
          <ac:spMkLst>
            <pc:docMk/>
            <pc:sldMk cId="3227304803" sldId="257"/>
            <ac:spMk id="12" creationId="{55F8BA08-3E38-4B70-B93A-74F08E092206}"/>
          </ac:spMkLst>
        </pc:spChg>
        <pc:spChg chg="add del">
          <ac:chgData name="Roman Naghshi" userId="63d779da155bb4b2" providerId="LiveId" clId="{20ABF047-90B8-40EF-8D52-5DA21B1CFF6B}" dt="2024-05-17T18:27:10.010" v="139" actId="26606"/>
          <ac:spMkLst>
            <pc:docMk/>
            <pc:sldMk cId="3227304803" sldId="257"/>
            <ac:spMk id="14" creationId="{357F1B33-79AB-4A71-8CEC-4546D709B8C8}"/>
          </ac:spMkLst>
        </pc:spChg>
        <pc:spChg chg="add del">
          <ac:chgData name="Roman Naghshi" userId="63d779da155bb4b2" providerId="LiveId" clId="{20ABF047-90B8-40EF-8D52-5DA21B1CFF6B}" dt="2024-05-17T18:27:17.172" v="141" actId="26606"/>
          <ac:spMkLst>
            <pc:docMk/>
            <pc:sldMk cId="3227304803" sldId="257"/>
            <ac:spMk id="17" creationId="{CB49665F-0298-4449-8D2D-209989CB9EE3}"/>
          </ac:spMkLst>
        </pc:spChg>
        <pc:spChg chg="add del">
          <ac:chgData name="Roman Naghshi" userId="63d779da155bb4b2" providerId="LiveId" clId="{20ABF047-90B8-40EF-8D52-5DA21B1CFF6B}" dt="2024-05-17T18:27:17.172" v="141" actId="26606"/>
          <ac:spMkLst>
            <pc:docMk/>
            <pc:sldMk cId="3227304803" sldId="257"/>
            <ac:spMk id="26" creationId="{A71EEC14-174A-46FA-B046-474750457130}"/>
          </ac:spMkLst>
        </pc:spChg>
        <pc:grpChg chg="add del">
          <ac:chgData name="Roman Naghshi" userId="63d779da155bb4b2" providerId="LiveId" clId="{20ABF047-90B8-40EF-8D52-5DA21B1CFF6B}" dt="2024-05-17T18:27:17.172" v="141" actId="26606"/>
          <ac:grpSpMkLst>
            <pc:docMk/>
            <pc:sldMk cId="3227304803" sldId="257"/>
            <ac:grpSpMk id="18" creationId="{43F5E015-E085-4624-B431-B42414448684}"/>
          </ac:grpSpMkLst>
        </pc:grpChg>
        <pc:grpChg chg="add del">
          <ac:chgData name="Roman Naghshi" userId="63d779da155bb4b2" providerId="LiveId" clId="{20ABF047-90B8-40EF-8D52-5DA21B1CFF6B}" dt="2024-05-17T18:27:17.172" v="141" actId="26606"/>
          <ac:grpSpMkLst>
            <pc:docMk/>
            <pc:sldMk cId="3227304803" sldId="257"/>
            <ac:grpSpMk id="27" creationId="{EEB6CB95-E653-4C6C-AE51-62FD848E8D5B}"/>
          </ac:grpSpMkLst>
        </pc:grpChg>
        <pc:graphicFrameChg chg="add mod modGraphic">
          <ac:chgData name="Roman Naghshi" userId="63d779da155bb4b2" providerId="LiveId" clId="{20ABF047-90B8-40EF-8D52-5DA21B1CFF6B}" dt="2024-05-17T18:27:17.172" v="141" actId="26606"/>
          <ac:graphicFrameMkLst>
            <pc:docMk/>
            <pc:sldMk cId="3227304803" sldId="257"/>
            <ac:graphicFrameMk id="5" creationId="{94380164-4502-D24A-97E4-7DE30234987D}"/>
          </ac:graphicFrameMkLst>
        </pc:graphicFrameChg>
        <pc:picChg chg="add mod">
          <ac:chgData name="Roman Naghshi" userId="63d779da155bb4b2" providerId="LiveId" clId="{20ABF047-90B8-40EF-8D52-5DA21B1CFF6B}" dt="2024-05-17T18:08:34.655" v="7"/>
          <ac:picMkLst>
            <pc:docMk/>
            <pc:sldMk cId="3227304803" sldId="257"/>
            <ac:picMk id="4" creationId="{B3BD6348-19EB-00EB-997E-12E2706FD087}"/>
          </ac:picMkLst>
        </pc:picChg>
      </pc:sldChg>
      <pc:sldChg chg="add">
        <pc:chgData name="Roman Naghshi" userId="63d779da155bb4b2" providerId="LiveId" clId="{20ABF047-90B8-40EF-8D52-5DA21B1CFF6B}" dt="2024-05-17T18:58:01.478" v="143"/>
        <pc:sldMkLst>
          <pc:docMk/>
          <pc:sldMk cId="1636917924" sldId="267"/>
        </pc:sldMkLst>
      </pc:sldChg>
      <pc:sldChg chg="add">
        <pc:chgData name="Roman Naghshi" userId="63d779da155bb4b2" providerId="LiveId" clId="{20ABF047-90B8-40EF-8D52-5DA21B1CFF6B}" dt="2024-05-17T18:58:08.195" v="144"/>
        <pc:sldMkLst>
          <pc:docMk/>
          <pc:sldMk cId="2495058238" sldId="269"/>
        </pc:sldMkLst>
      </pc:sldChg>
      <pc:sldChg chg="add">
        <pc:chgData name="Roman Naghshi" userId="63d779da155bb4b2" providerId="LiveId" clId="{20ABF047-90B8-40EF-8D52-5DA21B1CFF6B}" dt="2024-05-17T18:58:15.063" v="145"/>
        <pc:sldMkLst>
          <pc:docMk/>
          <pc:sldMk cId="177759724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65D5-2DAB-F46E-9D6C-1FEAA347F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80DE4-0C61-B36E-CDC5-E421962CE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E8784-B771-C44E-0D2C-E2105B4A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7ABA1-E625-233E-85DD-B3B5C3D2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F5A2-682C-FB63-3F0E-90BFA46C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361A-A947-4748-99D8-543D5D04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EAAB3-CD19-D3C9-0670-DD55EB1F6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3BDA3-CA6E-7E88-494B-F235A22B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1E3B0-F58C-738C-26F7-731A3DCC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35A56-330D-7174-DB43-FB2E468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89CCE-E404-B706-55B9-8369799F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8C8E3-F923-C645-F97F-982303FD0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BC0B-7AB1-F5E8-A41B-52EB3576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DB5A9-4271-77FB-FE52-8E34FD5C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D46EF-722D-A23C-F0ED-CF6754EC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34C-59C2-1238-4746-0D1DF53D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B2B1-B127-E99D-F5A2-221103882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19E4-F58F-6856-1EFD-2B0BAECB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6A75A-1491-BC5E-6E13-AC815769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794F7-0800-A64C-155E-817E0E64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ED6-EBBC-0ABE-31F6-348A5502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B6D9-23B7-4174-06D3-816DB1D30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1D5D8-7792-3007-6F0E-7B964E62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D7FB-DE13-DBCF-6573-993B91D1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C2D7-E074-B052-D53F-A764C4F4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F2C4-8895-6A45-3252-8E1A79D1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D54B-55F4-0C19-B882-75D32704E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6320B-6CD8-BC71-C653-78A872BBB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15BA6-8419-3934-50D7-17AA08B1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3CF2F-17A1-292D-BDD5-F8E702C3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0DDCC-529E-BC7D-F562-C7F25944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8116-A792-8144-923B-B6AB2189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4ECE3-16AF-AD0B-6BE9-870CA7B4F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A7FCE-51E1-F879-1097-CA5AF5E20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01ECC-B394-17D9-FE04-D7122EB2A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8C111-2735-0B96-EA67-5B9F9FCCE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C5074-BB06-CE4A-C3B3-98BD9A5A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D8DB5-79F9-0D0B-9ADD-ED43CF2F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3E61C-871C-168A-95CB-4FBD8E3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FCF2-E0BC-D18C-405D-4C4A4719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83A21-E03C-B05B-CEB6-862EBA3F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16AA2-DCAE-4401-35D2-10846987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EFB70-7C57-924D-DAB3-E099303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9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78B7C-DF1F-D089-6F6C-AEA209A4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B7812-8938-D8CF-B21B-5AF575DD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91BFB-C612-DEDE-7C74-054579AA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44-78FE-DA1D-0539-F3AA5363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F58D-149E-FEE8-0177-1C1093AA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9FECB-A5C8-B02C-5B8B-405D33D1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A32E9-5141-DDC3-8226-5F16198D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73163-DE9B-271D-7171-68B271A8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8262F-5A88-A27D-A49F-F4C3B33A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5EFD-6FB4-66B1-B6AE-7E43A829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E466D-1FA8-C113-904B-0BB7728B8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16A6E-9F35-C72F-2291-A5D2A553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9B11F-94B2-5E32-C363-C54AFB0E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3BD0F-7335-4014-A1BD-4B42ED59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71EF8-96B5-40B3-F088-606A85BE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F1ABA-4486-99B0-0416-08542BFA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511BD-AE24-E79D-4ACD-6EDAD43BB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50A0C-E8F4-7887-02F7-DE0A48360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A42-F384-4E8C-80D3-EC1787BE048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BFCF-2F7C-BDE2-D40B-1ACAAA6A7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E9F6-7B31-6027-0772-EC2563A43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D4D5-C024-483E-AFF9-828CB35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3DA86-CA36-DA0A-E218-8324A90D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4671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99906-7178-6A35-20C5-6BDC76AB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2384"/>
            <a:ext cx="12192000" cy="3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99906-7178-6A35-20C5-6BDC76AB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264"/>
            <a:ext cx="12192000" cy="3914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426D9-8152-6BE0-D517-83F82055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1361"/>
            <a:ext cx="12192000" cy="39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582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0068-15AA-C121-5B87-0ADCDFBD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533A0-2849-412C-C991-1BDEE712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9490"/>
            <a:ext cx="12192000" cy="3991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D66C2D-BE35-847B-6316-ED837449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530"/>
            <a:ext cx="12192000" cy="12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72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Naghshi</dc:creator>
  <cp:lastModifiedBy>Roman Naghshi</cp:lastModifiedBy>
  <cp:revision>1</cp:revision>
  <dcterms:created xsi:type="dcterms:W3CDTF">2024-05-17T18:08:08Z</dcterms:created>
  <dcterms:modified xsi:type="dcterms:W3CDTF">2024-05-17T18:58:21Z</dcterms:modified>
</cp:coreProperties>
</file>